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4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9" r:id="rId2"/>
  </p:sldMasterIdLst>
  <p:notesMasterIdLst>
    <p:notesMasterId r:id="rId5"/>
  </p:notesMasterIdLst>
  <p:handoutMasterIdLst>
    <p:handoutMasterId r:id="rId6"/>
  </p:handoutMasterIdLst>
  <p:sldIdLst>
    <p:sldId id="353" r:id="rId3"/>
    <p:sldId id="35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d Batal" initials="HB" lastIdx="2" clrIdx="0">
    <p:extLst>
      <p:ext uri="{19B8F6BF-5375-455C-9EA6-DF929625EA0E}">
        <p15:presenceInfo xmlns:p15="http://schemas.microsoft.com/office/powerpoint/2012/main" userId="S-1-5-21-219552012-146947809-2044928816-125679" providerId="AD"/>
      </p:ext>
    </p:extLst>
  </p:cmAuthor>
  <p:cmAuthor id="2" name="LaRita Fenske" initials="LF" lastIdx="0" clrIdx="1">
    <p:extLst>
      <p:ext uri="{19B8F6BF-5375-455C-9EA6-DF929625EA0E}">
        <p15:presenceInfo xmlns:p15="http://schemas.microsoft.com/office/powerpoint/2012/main" userId="S-1-5-21-219552012-146947809-2044928816-367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51D"/>
    <a:srgbClr val="A20000"/>
    <a:srgbClr val="0F898F"/>
    <a:srgbClr val="D9D9D9"/>
    <a:srgbClr val="80CA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5856" autoAdjust="0"/>
  </p:normalViewPr>
  <p:slideViewPr>
    <p:cSldViewPr>
      <p:cViewPr varScale="1">
        <p:scale>
          <a:sx n="96" d="100"/>
          <a:sy n="96" d="100"/>
        </p:scale>
        <p:origin x="98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28C00-B0E5-4291-B416-F6988DCB56CF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A0A9D-90AA-444A-9A87-804EE3E68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8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F2457-411A-4859-9269-4489DC8CCAF1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97EEE-463A-460D-8FA2-56D196DA1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7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*Brainshark</a:t>
            </a:r>
            <a:r>
              <a:rPr lang="en-US" baseline="0" dirty="0"/>
              <a:t> video link provided on slide #62</a:t>
            </a:r>
          </a:p>
          <a:p>
            <a:r>
              <a:rPr lang="en-US" baseline="0" dirty="0"/>
              <a:t>*Also provide, 1 sheet walkthrough guide </a:t>
            </a:r>
          </a:p>
          <a:p>
            <a:endParaRPr lang="en-US" baseline="0" dirty="0"/>
          </a:p>
          <a:p>
            <a:r>
              <a:rPr lang="en-US" baseline="0" dirty="0"/>
              <a:t>Step 1: To set up and manage delegates – log in, go to upper blue bar, find your name and click to display drop down, click on Manage Delegates </a:t>
            </a:r>
          </a:p>
          <a:p>
            <a:r>
              <a:rPr lang="en-US" baseline="0" dirty="0"/>
              <a:t>Step 2: On the managing delegates page, you may add a delegate by selecting the blue button titled Add a delegate. Or on this page, you may manage or change entitlements to an already active delegate – to do so, found the active delegate you want to make changes to and click on entitlements.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97EEE-463A-460D-8FA2-56D196DA17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93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Adding a delegate</a:t>
            </a:r>
            <a:r>
              <a:rPr lang="en-US" baseline="0" dirty="0"/>
              <a:t> – enter the first name, last name, and email address on new delegate and select continue. Once you select continue, a new page will appear where you will elect what entitlements you want your delegate to have.</a:t>
            </a:r>
          </a:p>
          <a:p>
            <a:endParaRPr lang="en-US" baseline="0" dirty="0"/>
          </a:p>
          <a:p>
            <a:r>
              <a:rPr lang="en-US" dirty="0"/>
              <a:t>To edit delegate entitlements</a:t>
            </a:r>
            <a:r>
              <a:rPr lang="en-US" baseline="0" dirty="0"/>
              <a:t> – click on edit entitlements, a list of entitlements will appear with check boxes – check all boxes that you want your delegate to have access to on the Allianz Life website.</a:t>
            </a:r>
          </a:p>
          <a:p>
            <a:endParaRPr lang="en-US" baseline="0" dirty="0"/>
          </a:p>
          <a:p>
            <a:r>
              <a:rPr lang="en-US" baseline="0" dirty="0"/>
              <a:t>Entitlements include:</a:t>
            </a:r>
          </a:p>
          <a:p>
            <a:r>
              <a:rPr lang="en-US" baseline="0" dirty="0"/>
              <a:t>View book of business/correspondence</a:t>
            </a:r>
          </a:p>
          <a:p>
            <a:r>
              <a:rPr lang="en-US" baseline="0" dirty="0"/>
              <a:t>Access portfolio management</a:t>
            </a:r>
          </a:p>
          <a:p>
            <a:r>
              <a:rPr lang="en-US" baseline="0" dirty="0"/>
              <a:t>View production information</a:t>
            </a:r>
          </a:p>
          <a:p>
            <a:r>
              <a:rPr lang="en-US" baseline="0" dirty="0"/>
              <a:t>View agent eligibility</a:t>
            </a:r>
          </a:p>
          <a:p>
            <a:r>
              <a:rPr lang="en-US" baseline="0" dirty="0"/>
              <a:t>Access illustration systems</a:t>
            </a:r>
          </a:p>
          <a:p>
            <a:r>
              <a:rPr lang="en-US" baseline="0" dirty="0"/>
              <a:t>Access </a:t>
            </a:r>
            <a:r>
              <a:rPr lang="en-US" baseline="0" dirty="0" err="1"/>
              <a:t>ApplyNow</a:t>
            </a:r>
            <a:endParaRPr lang="en-US" baseline="0" dirty="0"/>
          </a:p>
          <a:p>
            <a:r>
              <a:rPr lang="en-US" baseline="0" dirty="0"/>
              <a:t>Access Secure Website</a:t>
            </a:r>
          </a:p>
          <a:p>
            <a:r>
              <a:rPr lang="en-US" baseline="0" dirty="0"/>
              <a:t>Access Knowledge Center</a:t>
            </a:r>
          </a:p>
          <a:p>
            <a:r>
              <a:rPr lang="en-US" baseline="0" dirty="0"/>
              <a:t>Etc…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97EEE-463A-460D-8FA2-56D196DA17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81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0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2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79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FC5CDF-15F9-4054-9F50-C9080AAD32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250349" y="1574588"/>
            <a:ext cx="3429893" cy="4114800"/>
          </a:xfrm>
          <a:prstGeom prst="rect">
            <a:avLst/>
          </a:prstGeom>
        </p:spPr>
        <p:txBody>
          <a:bodyPr/>
          <a:lstStyle>
            <a:lvl1pPr algn="l" defTabSz="816343" rtl="0" eaLnBrk="1" latinLnBrk="0" hangingPunct="1">
              <a:lnSpc>
                <a:spcPct val="100000"/>
              </a:lnSpc>
              <a:spcBef>
                <a:spcPts val="150"/>
              </a:spcBef>
              <a:spcAft>
                <a:spcPts val="150"/>
              </a:spcAft>
              <a:defRPr lang="en-US" sz="18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58435" indent="-258435" algn="l" defTabSz="816343" rtl="0" eaLnBrk="1" latinLnBrk="0" hangingPunct="1">
              <a:lnSpc>
                <a:spcPct val="100000"/>
              </a:lnSpc>
              <a:spcBef>
                <a:spcPts val="150"/>
              </a:spcBef>
              <a:spcAft>
                <a:spcPts val="150"/>
              </a:spcAft>
              <a:buFont typeface="Calibri" panose="020B0604020202020204" pitchFamily="34" charset="0"/>
              <a:buChar char="•"/>
              <a:defRPr lang="en-US" sz="18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algn="l" defTabSz="816343" rtl="0" eaLnBrk="1" latinLnBrk="0" hangingPunct="1">
              <a:lnSpc>
                <a:spcPct val="90000"/>
              </a:lnSpc>
              <a:spcBef>
                <a:spcPts val="450"/>
              </a:spcBef>
              <a:defRPr lang="en-US" sz="1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816343" rtl="0" eaLnBrk="1" latinLnBrk="0" hangingPunct="1">
              <a:lnSpc>
                <a:spcPct val="100000"/>
              </a:lnSpc>
              <a:spcBef>
                <a:spcPts val="150"/>
              </a:spcBef>
              <a:spcAft>
                <a:spcPts val="150"/>
              </a:spcAft>
              <a:defRPr lang="en-US" sz="15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40845" indent="-254862" algn="l" defTabSz="816343" rtl="0" eaLnBrk="1" latinLnBrk="0" hangingPunct="1">
              <a:lnSpc>
                <a:spcPct val="100000"/>
              </a:lnSpc>
              <a:spcBef>
                <a:spcPts val="150"/>
              </a:spcBef>
              <a:spcAft>
                <a:spcPts val="150"/>
              </a:spcAft>
              <a:buFont typeface="Calibri" panose="020B0604020202020204" pitchFamily="34" charset="0"/>
              <a:buChar char="•"/>
              <a:defRPr lang="en-US" sz="135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lnSpc>
                <a:spcPct val="100000"/>
              </a:lnSpc>
              <a:spcBef>
                <a:spcPts val="150"/>
              </a:spcBef>
              <a:spcAft>
                <a:spcPts val="150"/>
              </a:spcAft>
              <a:defRPr/>
            </a:lvl6pPr>
          </a:lstStyle>
          <a:p>
            <a:pPr lvl="0"/>
            <a:r>
              <a:rPr lang="en-US" sz="1800" dirty="0">
                <a:solidFill>
                  <a:schemeClr val="tx1"/>
                </a:solidFill>
              </a:rPr>
              <a:t>Click to edit text</a:t>
            </a:r>
          </a:p>
          <a:p>
            <a:pPr marL="258435" lvl="1" indent="-258435">
              <a:buFont typeface="Calibri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Second</a:t>
            </a:r>
            <a:r>
              <a:rPr lang="en-US" sz="1800" baseline="0" dirty="0">
                <a:solidFill>
                  <a:schemeClr val="tx1"/>
                </a:solidFill>
              </a:rPr>
              <a:t> level of text</a:t>
            </a:r>
          </a:p>
          <a:p>
            <a:pPr marL="516869" lvl="0" indent="-258435">
              <a:buFont typeface="Calibri" panose="020F0502020204030204" pitchFamily="34" charset="0"/>
              <a:buChar char="‐"/>
            </a:pPr>
            <a:r>
              <a:rPr lang="en-US" sz="1500" baseline="0" dirty="0">
                <a:solidFill>
                  <a:schemeClr val="tx1"/>
                </a:solidFill>
              </a:rPr>
              <a:t>Third level of text</a:t>
            </a:r>
          </a:p>
          <a:p>
            <a:pPr marL="775304" lvl="0" indent="-258435">
              <a:buFont typeface="Calibri" panose="020B0604020202020204" pitchFamily="34" charset="0"/>
              <a:buChar char="•"/>
            </a:pPr>
            <a:r>
              <a:rPr lang="en-US" sz="1350" baseline="0" dirty="0">
                <a:solidFill>
                  <a:schemeClr val="tx1"/>
                </a:solidFill>
              </a:rPr>
              <a:t>Fourth level of text</a:t>
            </a:r>
          </a:p>
          <a:p>
            <a:pPr marL="1033738" lvl="0" indent="-258435">
              <a:buFont typeface="Calibri" panose="020F0502020204030204" pitchFamily="34" charset="0"/>
              <a:buChar char="‐"/>
            </a:pPr>
            <a:r>
              <a:rPr lang="en-US" sz="1200" baseline="0" dirty="0">
                <a:solidFill>
                  <a:schemeClr val="tx1"/>
                </a:solidFill>
              </a:rPr>
              <a:t>Fifth level of text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7820156" cy="1371600"/>
          </a:xfrm>
          <a:prstGeom prst="rect">
            <a:avLst/>
          </a:prstGeom>
          <a:solidFill>
            <a:srgbClr val="0F898F"/>
          </a:solidFill>
        </p:spPr>
        <p:txBody>
          <a:bodyPr lIns="274320" tIns="274320" rIns="274320" bIns="274320" anchor="b">
            <a:normAutofit/>
          </a:bodyPr>
          <a:lstStyle>
            <a:lvl1pPr>
              <a:defRPr sz="2401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 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6295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7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3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1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8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4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7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9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DEF7A-DAA3-48F7-938B-9EE5B8F5845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9E5E5-0E8A-43B1-AD38-7E77848A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5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 flipV="1">
            <a:off x="285106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-326558" y="1073415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106" y="260615"/>
            <a:ext cx="8219596" cy="8128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kumimoji="0" lang="en-US" sz="2401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Standard text layout – heading (Calibri 32pt type)</a:t>
            </a:r>
            <a:endParaRPr lang="en-US" sz="240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106" y="6019800"/>
            <a:ext cx="8262812" cy="3048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90000"/>
              </a:lnSpc>
              <a:defRPr sz="600">
                <a:solidFill>
                  <a:srgbClr val="5F5F5F"/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106" y="6325271"/>
            <a:ext cx="274391" cy="365125"/>
          </a:xfrm>
          <a:prstGeom prst="rect">
            <a:avLst/>
          </a:prstGeom>
        </p:spPr>
        <p:txBody>
          <a:bodyPr vert="horz" lIns="0" tIns="54409" rIns="0" bIns="54409" rtlCol="0" anchor="ctr"/>
          <a:lstStyle>
            <a:lvl1pPr algn="l">
              <a:defRPr sz="600">
                <a:solidFill>
                  <a:srgbClr val="4D4D4D"/>
                </a:solidFill>
                <a:latin typeface="Calibri" panose="020F0502020204030204" pitchFamily="34" charset="0"/>
              </a:defRPr>
            </a:lvl1pPr>
          </a:lstStyle>
          <a:p>
            <a:fld id="{67FC5CDF-15F9-4054-9F50-C9080AAD32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gray">
          <a:xfrm>
            <a:off x="552864" y="6390040"/>
            <a:ext cx="8167920" cy="17671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 lIns="0" tIns="41781" rIns="80349" bIns="41781">
            <a:spAutoFit/>
          </a:bodyPr>
          <a:lstStyle/>
          <a:p>
            <a:pPr eaLnBrk="0" hangingPunct="0"/>
            <a:r>
              <a:rPr lang="en-US" sz="600" b="0" i="0" dirty="0">
                <a:solidFill>
                  <a:srgbClr val="4D4D4D"/>
                </a:solidFill>
                <a:latin typeface="Calibri" panose="020F0502020204030204" pitchFamily="34" charset="0"/>
                <a:ea typeface="Calibri" panose="020B0604020202020204" pitchFamily="34" charset="-128"/>
              </a:rPr>
              <a:t>For internal</a:t>
            </a:r>
            <a:r>
              <a:rPr lang="en-US" sz="600" b="0" i="0" baseline="0" dirty="0">
                <a:solidFill>
                  <a:srgbClr val="4D4D4D"/>
                </a:solidFill>
                <a:latin typeface="Calibri" panose="020F0502020204030204" pitchFamily="34" charset="0"/>
                <a:ea typeface="Calibri" panose="020B0604020202020204" pitchFamily="34" charset="-128"/>
              </a:rPr>
              <a:t> use only  –  not for public distribution. </a:t>
            </a:r>
            <a:endParaRPr lang="en-US" sz="600" b="0" i="0" dirty="0">
              <a:solidFill>
                <a:srgbClr val="4D4D4D"/>
              </a:solidFill>
              <a:latin typeface="Calibri" panose="020F0502020204030204" pitchFamily="34" charset="0"/>
              <a:ea typeface="Calibri" panose="020B0604020202020204" pitchFamily="34" charset="-128"/>
            </a:endParaRPr>
          </a:p>
        </p:txBody>
      </p:sp>
      <p:sp>
        <p:nvSpPr>
          <p:cNvPr id="25" name="Freeform 54"/>
          <p:cNvSpPr>
            <a:spLocks noEditPoints="1"/>
          </p:cNvSpPr>
          <p:nvPr/>
        </p:nvSpPr>
        <p:spPr bwMode="auto">
          <a:xfrm>
            <a:off x="8618748" y="260649"/>
            <a:ext cx="231686" cy="309907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378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-326558" y="1185398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-326558" y="1295399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889365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914400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6646392" y="-319302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2540824" y="-305102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572971" y="-319301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85106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893650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646392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540824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72971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85106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-326558" y="1073415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54"/>
          <p:cNvSpPr>
            <a:spLocks noEditPoints="1"/>
          </p:cNvSpPr>
          <p:nvPr/>
        </p:nvSpPr>
        <p:spPr bwMode="auto">
          <a:xfrm>
            <a:off x="8618748" y="260649"/>
            <a:ext cx="231686" cy="309907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378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-326558" y="1185398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-326558" y="1295399"/>
            <a:ext cx="294969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889365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914400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0" y="-315455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646392" y="-319302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540824" y="-305102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4572971" y="-319301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85106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8893650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646392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2540824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4572971" y="6901408"/>
            <a:ext cx="0" cy="315455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66432" y="6366957"/>
            <a:ext cx="0" cy="281753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85106" y="1185399"/>
            <a:ext cx="82293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5106" y="7059135"/>
            <a:ext cx="42789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dirty="0"/>
              <a:t>DISCLOSURE OPTIONS </a:t>
            </a:r>
            <a:br>
              <a:rPr lang="en-US" sz="600" dirty="0"/>
            </a:br>
            <a:r>
              <a:rPr lang="en-US" sz="600" dirty="0"/>
              <a:t>(Copy + Paste into disclosure</a:t>
            </a:r>
            <a:r>
              <a:rPr lang="en-US" sz="600" baseline="0" dirty="0"/>
              <a:t> text box)</a:t>
            </a:r>
          </a:p>
          <a:p>
            <a:r>
              <a:rPr lang="en-US" sz="600" b="1" dirty="0"/>
              <a:t>Internal: </a:t>
            </a:r>
            <a:r>
              <a:rPr lang="en-US" sz="600" dirty="0"/>
              <a:t>For internal use only – not for public distribution.</a:t>
            </a:r>
          </a:p>
          <a:p>
            <a:r>
              <a:rPr lang="en-US" sz="600" b="1" dirty="0"/>
              <a:t>Client facing: </a:t>
            </a:r>
            <a:r>
              <a:rPr lang="en-US" sz="600" dirty="0"/>
              <a:t>Delete text.</a:t>
            </a:r>
          </a:p>
          <a:p>
            <a:r>
              <a:rPr lang="en-US" sz="600" b="1" dirty="0"/>
              <a:t>Fixed and Life products:  </a:t>
            </a:r>
            <a:r>
              <a:rPr lang="en-US" sz="600" dirty="0"/>
              <a:t>For financial professional use only – not for use with</a:t>
            </a:r>
            <a:r>
              <a:rPr lang="en-US" sz="600" baseline="0" dirty="0"/>
              <a:t> the </a:t>
            </a:r>
            <a:r>
              <a:rPr lang="en-US" sz="600" dirty="0"/>
              <a:t>public.</a:t>
            </a:r>
          </a:p>
          <a:p>
            <a:r>
              <a:rPr lang="en-US" sz="600" b="1" dirty="0"/>
              <a:t>Variable products:  </a:t>
            </a:r>
            <a:r>
              <a:rPr lang="en-US" sz="600" dirty="0"/>
              <a:t>For broker</a:t>
            </a:r>
            <a:r>
              <a:rPr lang="en-US" sz="600" baseline="0" dirty="0"/>
              <a:t>/</a:t>
            </a:r>
            <a:r>
              <a:rPr lang="en-US" sz="600" dirty="0"/>
              <a:t>dealer use only – not for use with</a:t>
            </a:r>
            <a:r>
              <a:rPr lang="en-US" sz="600" baseline="0" dirty="0"/>
              <a:t> the </a:t>
            </a:r>
            <a:r>
              <a:rPr lang="en-US" sz="600" dirty="0"/>
              <a:t>public.</a:t>
            </a:r>
          </a:p>
          <a:p>
            <a:r>
              <a:rPr lang="en-US" sz="600" b="1" dirty="0"/>
              <a:t>Combined audience: </a:t>
            </a:r>
            <a:r>
              <a:rPr lang="en-US" sz="600" dirty="0"/>
              <a:t>For financial</a:t>
            </a:r>
            <a:r>
              <a:rPr lang="en-US" sz="600" baseline="0" dirty="0"/>
              <a:t> professional use only – not for use with the public. </a:t>
            </a:r>
            <a:endParaRPr lang="en-US" sz="600" dirty="0"/>
          </a:p>
          <a:p>
            <a:pPr marL="0" marR="0" indent="0" algn="l" defTabSz="8163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b="1" dirty="0"/>
              <a:t>Event: </a:t>
            </a:r>
            <a:r>
              <a:rPr lang="en-US" sz="600" dirty="0"/>
              <a:t>For &lt;event name&gt; use only </a:t>
            </a:r>
            <a:r>
              <a:rPr lang="en-US" sz="600" baseline="0" dirty="0"/>
              <a:t>– not for use with the public. </a:t>
            </a:r>
            <a:r>
              <a:rPr lang="en-US" sz="600" dirty="0"/>
              <a:t> 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254702063"/>
      </p:ext>
    </p:extLst>
  </p:cSld>
  <p:clrMap bg1="dk1" tx1="lt1" bg2="dk2" tx2="lt2" accent1="accent1" accent2="accent2" accent3="accent3" accent4="accent4" accent5="accent5" accent6="accent6" hlink="hlink" folHlink="folHlink"/>
  <p:hf hdr="0" ftr="0" dt="0"/>
  <p:txStyles>
    <p:titleStyle>
      <a:lvl1pPr algn="l" defTabSz="816343" rtl="0" eaLnBrk="1" latinLnBrk="0" hangingPunct="1">
        <a:lnSpc>
          <a:spcPct val="90000"/>
        </a:lnSpc>
        <a:spcBef>
          <a:spcPct val="0"/>
        </a:spcBef>
        <a:buNone/>
        <a:defRPr kumimoji="0" lang="en-US" sz="1800" b="0" i="0" u="none" strike="noStrike" kern="0" cap="none" spc="0" normalizeH="0" baseline="0" noProof="0" smtClean="0">
          <a:ln>
            <a:noFill/>
          </a:ln>
          <a:solidFill>
            <a:schemeClr val="tx1"/>
          </a:solidFill>
          <a:effectLst/>
          <a:uLnTx/>
          <a:uFillTx/>
          <a:latin typeface="Calibri" panose="020F0502020204030204" pitchFamily="34" charset="0"/>
          <a:ea typeface="+mj-ea"/>
          <a:cs typeface="Calibri" panose="020B0604020202020204" pitchFamily="34" charset="0"/>
        </a:defRPr>
      </a:lvl1pPr>
    </p:titleStyle>
    <p:bodyStyle>
      <a:lvl1pPr marL="0" indent="0" algn="l" defTabSz="816343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Clr>
          <a:schemeClr val="tx1"/>
        </a:buClr>
        <a:buSzPct val="100000"/>
        <a:buFont typeface="Calibri" panose="020B0604020202020204" pitchFamily="34" charset="0"/>
        <a:buNone/>
        <a:defRPr sz="18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169114" indent="-169114" algn="l" defTabSz="816343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Calibri" panose="020B0604020202020204" pitchFamily="34" charset="0"/>
        <a:buChar char="•"/>
        <a:tabLst>
          <a:tab pos="169114" algn="l"/>
          <a:tab pos="347755" algn="l"/>
          <a:tab pos="516869" algn="l"/>
          <a:tab pos="685983" algn="l"/>
        </a:tabLst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342991" indent="-171496" algn="l" defTabSz="816343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Calibri" panose="020F0502020204030204" pitchFamily="34" charset="0"/>
        <a:buChar char="‐"/>
        <a:tabLst>
          <a:tab pos="169114" algn="l"/>
        </a:tabLst>
        <a:defRPr sz="15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516869" indent="-169114" algn="l" defTabSz="816343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Calibri" panose="020B0604020202020204" pitchFamily="34" charset="0"/>
        <a:buChar char="•"/>
        <a:defRPr sz="135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685983" indent="-169114" algn="l" defTabSz="816343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Calibri" pitchFamily="34" charset="0"/>
        <a:buChar char="‐"/>
        <a:defRPr sz="12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972241" indent="-104878" algn="l" defTabSz="816343" rtl="0" eaLnBrk="1" latinLnBrk="0" hangingPunct="1">
        <a:spcBef>
          <a:spcPts val="0"/>
        </a:spcBef>
        <a:buFont typeface="Calibri" pitchFamily="34" charset="0"/>
        <a:buChar char="-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121055" indent="-97791" algn="l" defTabSz="816343" rtl="0" eaLnBrk="1" latinLnBrk="0" hangingPunct="1">
        <a:spcBef>
          <a:spcPts val="0"/>
        </a:spcBef>
        <a:buFont typeface="Calibri" pitchFamily="34" charset="0"/>
        <a:buChar char="-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276954" indent="-97791" algn="l" defTabSz="816343" rtl="0" eaLnBrk="1" latinLnBrk="0" hangingPunct="1">
        <a:spcBef>
          <a:spcPts val="0"/>
        </a:spcBef>
        <a:buFont typeface="Calibri" pitchFamily="34" charset="0"/>
        <a:buChar char="-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1432852" indent="-104878" algn="l" defTabSz="816343" rtl="0" eaLnBrk="1" latinLnBrk="0" hangingPunct="1">
        <a:spcBef>
          <a:spcPts val="0"/>
        </a:spcBef>
        <a:buFont typeface="Calibri" pitchFamily="34" charset="0"/>
        <a:buChar char="-"/>
        <a:tabLst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1pPr>
      <a:lvl2pPr marL="408171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816343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3pPr>
      <a:lvl4pPr marL="1224514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4pPr>
      <a:lvl5pPr marL="1632686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5pPr>
      <a:lvl6pPr marL="2040857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6pPr>
      <a:lvl7pPr marL="2449027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7pPr>
      <a:lvl8pPr marL="2857199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8pPr>
      <a:lvl9pPr marL="3265371" algn="l" defTabSz="816343" rtl="0" eaLnBrk="1" latinLnBrk="0" hangingPunct="1">
        <a:defRPr sz="1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How to Set Up &amp; Manage Delegates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" y="1826204"/>
            <a:ext cx="8153400" cy="1529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733800"/>
            <a:ext cx="6286500" cy="26882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" y="1414236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1: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716" y="3440667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2:</a:t>
            </a:r>
          </a:p>
        </p:txBody>
      </p:sp>
    </p:spTree>
    <p:extLst>
      <p:ext uri="{BB962C8B-B14F-4D97-AF65-F5344CB8AC3E}">
        <p14:creationId xmlns:p14="http://schemas.microsoft.com/office/powerpoint/2010/main" val="254090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5"/>
          </p:nvPr>
        </p:nvSpPr>
        <p:spPr>
          <a:xfrm>
            <a:off x="228600" y="1417273"/>
            <a:ext cx="2362200" cy="4066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Adding a Delegate: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8001000" cy="1371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dirty="0"/>
              <a:t>How to Set Up &amp; Manage Delegates - continued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299" y="1752600"/>
            <a:ext cx="5797567" cy="24581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535424"/>
            <a:ext cx="4968915" cy="21469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2358" y="4056841"/>
            <a:ext cx="3060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Edit Delegate Entitlements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84628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">
  <a:themeElements>
    <a:clrScheme name="AZL Brand">
      <a:dk1>
        <a:srgbClr val="003781"/>
      </a:dk1>
      <a:lt1>
        <a:srgbClr val="424242"/>
      </a:lt1>
      <a:dk2>
        <a:srgbClr val="FFFFFF"/>
      </a:dk2>
      <a:lt2>
        <a:srgbClr val="F2F2F2"/>
      </a:lt2>
      <a:accent1>
        <a:srgbClr val="0F898F"/>
      </a:accent1>
      <a:accent2>
        <a:srgbClr val="0076BA"/>
      </a:accent2>
      <a:accent3>
        <a:srgbClr val="008265"/>
      </a:accent3>
      <a:accent4>
        <a:srgbClr val="93218B"/>
      </a:accent4>
      <a:accent5>
        <a:srgbClr val="CA4A4D"/>
      </a:accent5>
      <a:accent6>
        <a:srgbClr val="DF9900"/>
      </a:accent6>
      <a:hlink>
        <a:srgbClr val="006D43"/>
      </a:hlink>
      <a:folHlink>
        <a:srgbClr val="6F0A3C"/>
      </a:folHlink>
    </a:clrScheme>
    <a:fontScheme name="AZL Standard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7DFE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lnSpc>
            <a:spcPct val="90000"/>
          </a:lnSpc>
          <a:defRPr dirty="0" err="1" smtClean="0">
            <a:solidFill>
              <a:schemeClr val="tx1"/>
            </a:solidFill>
          </a:defRPr>
        </a:defPPr>
      </a:lstStyle>
    </a:txDef>
  </a:objectDefaults>
  <a:extraClrSchemeLst/>
  <a:custClrLst>
    <a:custClr name="Black">
      <a:srgbClr val="424242"/>
    </a:custClr>
    <a:custClr name="Teal">
      <a:srgbClr val="0F898F"/>
    </a:custClr>
    <a:custClr name="FIAPurple">
      <a:srgbClr val="4C3048"/>
    </a:custClr>
    <a:custClr name="VA Green">
      <a:srgbClr val="094437"/>
    </a:custClr>
    <a:custClr name="LifeRed">
      <a:srgbClr val="6A0A19"/>
    </a:custClr>
    <a:custClr name="Cerulean">
      <a:srgbClr val="0076BA"/>
    </a:custClr>
    <a:custClr name="Green">
      <a:srgbClr val="008265"/>
    </a:custClr>
    <a:custClr name="Purple">
      <a:srgbClr val="93218B"/>
    </a:custClr>
    <a:custClr name="Coral">
      <a:srgbClr val="CA4A4D"/>
    </a:custClr>
    <a:custClr name="Orange">
      <a:srgbClr val="DF9900"/>
    </a:custClr>
    <a:custClr name="Gray">
      <a:srgbClr val="7F7F7F"/>
    </a:custClr>
    <a:custClr name="Teal Lt1">
      <a:srgbClr val="80CAD4"/>
    </a:custClr>
    <a:custClr name="FIA Purple">
      <a:srgbClr val="551461"/>
    </a:custClr>
    <a:custClr name="VA Green Lt1">
      <a:srgbClr val="318F35"/>
    </a:custClr>
    <a:custClr name="LifeRed Lt 1">
      <a:srgbClr val="98051D"/>
    </a:custClr>
    <a:custClr name="Blue Lt 1">
      <a:srgbClr val="77A6D2"/>
    </a:custClr>
    <a:custClr name="Green Lt 1">
      <a:srgbClr val="6DB3A3"/>
    </a:custClr>
    <a:custClr name="Purple Lt 1">
      <a:srgbClr val="D27AB2"/>
    </a:custClr>
    <a:custClr name="Coral Lt 1">
      <a:srgbClr val="D87856"/>
    </a:custClr>
    <a:custClr name="Orange Lt 1">
      <a:srgbClr val="F5BB06"/>
    </a:custClr>
    <a:custClr name="Light Gray">
      <a:srgbClr val="D9D9D9"/>
    </a:custClr>
    <a:custClr name="Teal Lt 2">
      <a:srgbClr val="B7DEF4"/>
    </a:custClr>
    <a:custClr name="FIA Purple Lt2">
      <a:srgbClr val="AF9EB9"/>
    </a:custClr>
    <a:custClr name="VA Green Lt 2">
      <a:srgbClr val="8EC98D"/>
    </a:custClr>
    <a:custClr name="LifeRed Lt 2">
      <a:srgbClr val="CD8787"/>
    </a:custClr>
    <a:custClr name="Blue Lt 2">
      <a:srgbClr val="C8DEF0"/>
    </a:custClr>
    <a:custClr name="Green Lt 2">
      <a:srgbClr val="A3CFC2"/>
    </a:custClr>
    <a:custClr name="Purple Lt 2">
      <a:srgbClr val="DDC1DC"/>
    </a:custClr>
    <a:custClr name="Coral Lt 2">
      <a:srgbClr val="F8D8C9"/>
    </a:custClr>
    <a:custClr name="Orange Lt 2">
      <a:srgbClr val="FFF1BB"/>
    </a:custClr>
    <a:custClr name="Black">
      <a:srgbClr val="000000"/>
    </a:custClr>
    <a:custClr name="Black Font">
      <a:srgbClr val="424242"/>
    </a:custClr>
    <a:custClr name="AZ Gray Light">
      <a:srgbClr val="7F7F7F"/>
    </a:custClr>
    <a:custClr name="Light Gray">
      <a:srgbClr val="E6E6E6"/>
    </a:custClr>
    <a:custClr name="AZ Blue">
      <a:srgbClr val="003781"/>
    </a:custClr>
    <a:custClr name="AZ Blue Lt1">
      <a:srgbClr val="426BB3"/>
    </a:custClr>
    <a:custClr name="AZ Blue Lt2">
      <a:srgbClr val="95ABC9"/>
    </a:custClr>
    <a:custClr name="Teal">
      <a:srgbClr val="0F898F"/>
    </a:custClr>
    <a:custClr name="Teal Lt1">
      <a:srgbClr val="80CAD4"/>
    </a:custClr>
    <a:custClr name="Teal Lt2">
      <a:srgbClr val="B7DFE4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Office Theme</vt:lpstr>
      <vt:lpstr>blank</vt:lpstr>
      <vt:lpstr>PowerPoint Presentation</vt:lpstr>
      <vt:lpstr>PowerPoint Presentation</vt:lpstr>
    </vt:vector>
  </TitlesOfParts>
  <Company>AllianzLife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Commissions</dc:title>
  <dc:creator>Hind Batal</dc:creator>
  <cp:lastModifiedBy>Fenske, LaRita (Allianz Life Insurance Company)</cp:lastModifiedBy>
  <cp:revision>193</cp:revision>
  <dcterms:created xsi:type="dcterms:W3CDTF">2020-04-06T19:28:30Z</dcterms:created>
  <dcterms:modified xsi:type="dcterms:W3CDTF">2022-04-15T16:35:59Z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